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0BED-2CFA-4000-A09A-CBF49A33C2E3}" type="datetimeFigureOut">
              <a:rPr lang="pl-PL" smtClean="0"/>
              <a:t>2020-12-02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C834B-3CF9-4003-93E6-24F09E3E92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8837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E0BED-2CFA-4000-A09A-CBF49A33C2E3}" type="datetimeFigureOut">
              <a:rPr lang="pl-PL" smtClean="0"/>
              <a:t>2020-12-02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C834B-3CF9-4003-93E6-24F09E3E92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163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Bodoni MT Black"/>
                <a:cs typeface="Calibri Light"/>
              </a:rPr>
              <a:t>Nasze Ulubione Historie </a:t>
            </a:r>
            <a:r>
              <a:rPr lang="pl-PL" smtClean="0">
                <a:latin typeface="Bodoni MT Black"/>
                <a:cs typeface="Calibri Light"/>
              </a:rPr>
              <a:t>„</a:t>
            </a:r>
            <a:r>
              <a:rPr lang="en-US" smtClean="0">
                <a:latin typeface="Bodoni MT Black"/>
                <a:cs typeface="Calibri Light"/>
              </a:rPr>
              <a:t>Mikołajka</a:t>
            </a:r>
            <a:r>
              <a:rPr lang="pl-PL" smtClean="0">
                <a:latin typeface="Bodoni MT Black"/>
                <a:cs typeface="Calibri Light"/>
              </a:rPr>
              <a:t>”</a:t>
            </a:r>
            <a:endParaRPr lang="en-US" dirty="0">
              <a:latin typeface="Bodoni MT Black"/>
              <a:cs typeface="Calibri Light"/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565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Calibri Light"/>
              </a:rPr>
              <a:t>Ola pokazała rozdział ,,Zabawa w kowbojów"</a:t>
            </a:r>
            <a:endParaRPr lang="en-US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81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Calibri Light"/>
              </a:rPr>
              <a:t>Staś polubił historię ,,Reks"</a:t>
            </a:r>
            <a:endParaRPr lang="en-US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858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Calibri Light"/>
              </a:rPr>
              <a:t>A tutaj widać prace Adama i Krzysia</a:t>
            </a:r>
            <a:endParaRPr lang="en-US" dirty="0">
              <a:cs typeface="Calibri Light"/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56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 Black"/>
              </a:rPr>
              <a:t>Każdy bardzo się starał i myślę, że wyszło bardzo ładnie :)</a:t>
            </a:r>
            <a:endParaRPr lang="en-US" dirty="0">
              <a:latin typeface="Arial Black"/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150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cs typeface="Calibri Light"/>
              </a:rPr>
              <a:t>Ulubiona historia Franka i Mai to rozdział pt. ,,Rower"</a:t>
            </a:r>
            <a:endParaRPr lang="en-US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336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cs typeface="Calibri Light"/>
              </a:rPr>
              <a:t>Natomiast ulubiona historia Patryka to ,,Najmilsza pamiątka" </a:t>
            </a:r>
            <a:endParaRPr lang="en-US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469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smtClean="0">
                <a:cs typeface="Calibri Light"/>
              </a:rPr>
              <a:t>Paulinie do gustu przypadł rozdział ,,Dżodżo</a:t>
            </a:r>
            <a:r>
              <a:rPr lang="en-US" smtClean="0">
                <a:cs typeface="Calibri Light"/>
              </a:rPr>
              <a:t>"</a:t>
            </a:r>
            <a:endParaRPr lang="en-US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918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Calibri Light"/>
              </a:rPr>
              <a:t>Gutek narysował scenę z rozdziału ,,Rosół"</a:t>
            </a:r>
            <a:endParaRPr lang="en-US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707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cs typeface="Calibri Light"/>
              </a:rPr>
              <a:t>To są rysunki Aleksa i Vladka</a:t>
            </a:r>
            <a:endParaRPr lang="en-US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898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cs typeface="Calibri Light"/>
              </a:rPr>
              <a:t>Sebastian przedstawił Mkołajka w rozdziale ,,Palę cygaro"</a:t>
            </a:r>
            <a:endParaRPr lang="en-US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979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cs typeface="Calibri Light"/>
              </a:rPr>
              <a:t>A to jest praca Igora</a:t>
            </a:r>
            <a:endParaRPr lang="en-US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138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cs typeface="Calibri Light"/>
              </a:rPr>
              <a:t>Tutaj pokazana jest praca Amelki</a:t>
            </a:r>
            <a:endParaRPr lang="en-US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299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</Words>
  <Application>Microsoft Office PowerPoint</Application>
  <PresentationFormat>Niestandardowy</PresentationFormat>
  <Paragraphs>13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Motyw pakietu Office</vt:lpstr>
      <vt:lpstr>Nasze Ulubione Historie „Mikołajka”</vt:lpstr>
      <vt:lpstr>Ulubiona historia Franka i Mai to rozdział pt. ,,Rower"</vt:lpstr>
      <vt:lpstr>Natomiast ulubiona historia Patryka to ,,Najmilsza pamiątka" </vt:lpstr>
      <vt:lpstr>Paulinie do gustu przypadł rozdział ,,Dżodżo"</vt:lpstr>
      <vt:lpstr>Gutek narysował scenę z rozdziału ,,Rosół"</vt:lpstr>
      <vt:lpstr>To są rysunki Aleksa i Vladka</vt:lpstr>
      <vt:lpstr>Sebastian przedstawił Mkołajka w rozdziale ,,Palę cygaro"</vt:lpstr>
      <vt:lpstr>A to jest praca Igora</vt:lpstr>
      <vt:lpstr>Tutaj pokazana jest praca Amelki</vt:lpstr>
      <vt:lpstr>Ola pokazała rozdział ,,Zabawa w kowbojów"</vt:lpstr>
      <vt:lpstr>Staś polubił historię ,,Reks"</vt:lpstr>
      <vt:lpstr>A tutaj widać prace Adama i Krzysia</vt:lpstr>
      <vt:lpstr>Każdy bardzo się starał i myślę, że wyszło bardzo ładnie :)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Nasze Ulubione Historie „Mikołajka”</dc:title>
  <dc:creator>Ania</dc:creator>
  <cp:lastModifiedBy>Ania</cp:lastModifiedBy>
  <cp:revision>1</cp:revision>
  <dcterms:created xsi:type="dcterms:W3CDTF">2020-12-02T19:48:58Z</dcterms:created>
  <dcterms:modified xsi:type="dcterms:W3CDTF">2020-12-02T19:48:58Z</dcterms:modified>
</cp:coreProperties>
</file>