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6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16.01.2019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16.01.2019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16.01.2019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16.01.2019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16.01.2019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16.01.2019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16.01.2019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16.01.2019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16.01.2019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16.01.2019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16.01.2019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16.01.2019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cyberbullying-woman-feature_1320W_JR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172400" cy="6486122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11960" y="5445224"/>
            <a:ext cx="4032448" cy="1152128"/>
          </a:xfrm>
        </p:spPr>
        <p:txBody>
          <a:bodyPr>
            <a:normAutofit fontScale="90000"/>
          </a:bodyPr>
          <a:lstStyle/>
          <a:p>
            <a:r>
              <a:rPr lang="pl-PL" b="1" dirty="0" err="1" smtClean="0"/>
              <a:t>Cyberprzemoc</a:t>
            </a:r>
            <a:endParaRPr lang="pl-PL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hp\Desktop\z16458809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8492" y="2780928"/>
            <a:ext cx="5335508" cy="3554908"/>
          </a:xfrm>
          <a:prstGeom prst="rect">
            <a:avLst/>
          </a:prstGeom>
          <a:noFill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764704"/>
            <a:ext cx="7956376" cy="4525963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Z  rozmów z dziećmi i młodzieżą wiadomo, że często ich </a:t>
            </a:r>
            <a:r>
              <a:rPr lang="pl-PL" b="1" dirty="0" smtClean="0"/>
              <a:t>rodzice nie mają pojęcia</a:t>
            </a:r>
            <a:r>
              <a:rPr lang="pl-PL" dirty="0" smtClean="0"/>
              <a:t>, co robią młodzi w </a:t>
            </a:r>
            <a:r>
              <a:rPr lang="pl-PL" dirty="0" err="1" smtClean="0"/>
              <a:t>internecie</a:t>
            </a:r>
            <a:r>
              <a:rPr lang="pl-PL" dirty="0" smtClean="0"/>
              <a:t>. Dlatego z całą pewnością podstawą jest towarzyszenie dziecku w jego odkrywaniu </a:t>
            </a:r>
            <a:r>
              <a:rPr lang="pl-PL" dirty="0" err="1" smtClean="0"/>
              <a:t>internetu</a:t>
            </a:r>
            <a:r>
              <a:rPr lang="pl-PL" dirty="0" smtClean="0"/>
              <a:t>. </a:t>
            </a:r>
          </a:p>
          <a:p>
            <a:pPr>
              <a:buNone/>
            </a:pPr>
            <a:endParaRPr lang="pl-PL" dirty="0" smtClean="0"/>
          </a:p>
          <a:p>
            <a:pPr lvl="1">
              <a:buNone/>
            </a:pPr>
            <a:r>
              <a:rPr lang="pl-PL" dirty="0" smtClean="0"/>
              <a:t>Ważne są także rozmowy o tym, jakie sytuacje mogą się przydarzyć w sieci i jak się wtedy zachować.</a:t>
            </a:r>
          </a:p>
          <a:p>
            <a:pPr lvl="1">
              <a:buNone/>
            </a:pPr>
            <a:endParaRPr lang="pl-PL" dirty="0" smtClean="0"/>
          </a:p>
          <a:p>
            <a:pPr lvl="1">
              <a:buNone/>
            </a:pPr>
            <a:endParaRPr lang="pl-PL" dirty="0" smtClean="0"/>
          </a:p>
          <a:p>
            <a:r>
              <a:rPr lang="pl-PL" b="1" dirty="0" smtClean="0"/>
              <a:t>Kontakt: </a:t>
            </a:r>
            <a:r>
              <a:rPr lang="pl-PL" dirty="0" smtClean="0"/>
              <a:t>bezpłatny </a:t>
            </a:r>
          </a:p>
          <a:p>
            <a:pPr>
              <a:buNone/>
            </a:pPr>
            <a:r>
              <a:rPr lang="pl-PL" dirty="0" smtClean="0"/>
              <a:t>numer </a:t>
            </a:r>
          </a:p>
          <a:p>
            <a:pPr>
              <a:buNone/>
            </a:pPr>
            <a:r>
              <a:rPr lang="pl-PL" dirty="0" smtClean="0"/>
              <a:t>Telefonu</a:t>
            </a:r>
          </a:p>
          <a:p>
            <a:pPr>
              <a:buNone/>
            </a:pPr>
            <a:r>
              <a:rPr lang="pl-PL" dirty="0" smtClean="0"/>
              <a:t>116 111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hp\Desktop\78ecb4600d7bae3981244ed3e35a0ad0.jpg"/>
          <p:cNvPicPr>
            <a:picLocks noChangeAspect="1" noChangeArrowheads="1"/>
          </p:cNvPicPr>
          <p:nvPr/>
        </p:nvPicPr>
        <p:blipFill>
          <a:blip r:embed="rId2" cstate="print"/>
          <a:srcRect l="20467" r="29646"/>
          <a:stretch>
            <a:fillRect/>
          </a:stretch>
        </p:blipFill>
        <p:spPr bwMode="auto">
          <a:xfrm>
            <a:off x="6156176" y="2492896"/>
            <a:ext cx="2808312" cy="3456384"/>
          </a:xfrm>
          <a:prstGeom prst="rect">
            <a:avLst/>
          </a:prstGeom>
          <a:noFill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6419056" cy="4525963"/>
          </a:xfrm>
        </p:spPr>
        <p:txBody>
          <a:bodyPr/>
          <a:lstStyle/>
          <a:p>
            <a:r>
              <a:rPr lang="pl-PL" dirty="0" smtClean="0"/>
              <a:t>Dziecko potrzebuje GRANIC:</a:t>
            </a:r>
          </a:p>
          <a:p>
            <a:r>
              <a:rPr lang="pl-PL" dirty="0" smtClean="0"/>
              <a:t>Granice określają obszar akceptowanych zachowań</a:t>
            </a:r>
          </a:p>
          <a:p>
            <a:r>
              <a:rPr lang="pl-PL" dirty="0" smtClean="0"/>
              <a:t>Pomagają odkrywać świat</a:t>
            </a:r>
          </a:p>
          <a:p>
            <a:r>
              <a:rPr lang="pl-PL" dirty="0" smtClean="0"/>
              <a:t>Dają poczucie bezpieczeństwa i stabilności</a:t>
            </a:r>
          </a:p>
          <a:p>
            <a:r>
              <a:rPr lang="pl-PL" dirty="0" smtClean="0"/>
              <a:t>Definiują związki z innymi ludźmi</a:t>
            </a:r>
          </a:p>
          <a:p>
            <a:r>
              <a:rPr lang="pl-PL" dirty="0" smtClean="0"/>
              <a:t>Wspomagają osobisty wzrost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Kochaj i stawiaj granice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1. Rozmawiaj – bądź na bieżąco z życiem i sprawami dziecka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2. Reglamentuj czas spędzany przed </a:t>
            </a:r>
            <a:r>
              <a:rPr lang="pl-PL" dirty="0" err="1" smtClean="0"/>
              <a:t>internetem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3. Ogranicz dostęp do </a:t>
            </a:r>
            <a:r>
              <a:rPr lang="pl-PL" dirty="0" err="1" smtClean="0"/>
              <a:t>internetu</a:t>
            </a:r>
            <a:r>
              <a:rPr lang="pl-PL" dirty="0" smtClean="0"/>
              <a:t> w telefonie</a:t>
            </a:r>
          </a:p>
          <a:p>
            <a:pPr>
              <a:buNone/>
            </a:pPr>
            <a:r>
              <a:rPr lang="pl-PL" dirty="0" smtClean="0"/>
              <a:t>4. Zabierz dziecku przed snem tablet/telefon</a:t>
            </a:r>
          </a:p>
          <a:p>
            <a:pPr>
              <a:buNone/>
            </a:pPr>
            <a:r>
              <a:rPr lang="pl-PL" dirty="0" smtClean="0"/>
              <a:t>5. Ufaj, ale kontroluj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smtClean="0"/>
              <a:t>	Problem dotyczy nie tylko wysyłanych wiadomości, ale także</a:t>
            </a:r>
          </a:p>
          <a:p>
            <a:r>
              <a:rPr lang="pl-PL" b="1" dirty="0" smtClean="0"/>
              <a:t>1. Niebezpieczne treści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materiały pornograficzne, przemoc i rasizm oraz przekazy promujące zachowania autodestrukcyjne (takie jak promocja brania narkotyków, skrajnego odchudzania, czy wręcz sposobami na samobójstwa). </a:t>
            </a:r>
          </a:p>
          <a:p>
            <a:r>
              <a:rPr lang="pl-PL" b="1" dirty="0" smtClean="0"/>
              <a:t>2. Niebezpieczne kontakty</a:t>
            </a:r>
            <a:r>
              <a:rPr lang="pl-PL" dirty="0" smtClean="0"/>
              <a:t> </a:t>
            </a:r>
          </a:p>
          <a:p>
            <a:pPr>
              <a:buNone/>
            </a:pPr>
            <a:r>
              <a:rPr lang="pl-PL" dirty="0" smtClean="0"/>
              <a:t>	nowe znajomości i łatwe znajdowanie ludzi o podobnych zainteresowaniach czy poglądach, </a:t>
            </a:r>
          </a:p>
          <a:p>
            <a:pPr>
              <a:buNone/>
            </a:pPr>
            <a:r>
              <a:rPr lang="pl-PL" dirty="0" smtClean="0"/>
              <a:t>	zjawiska tzw. </a:t>
            </a:r>
            <a:r>
              <a:rPr lang="pl-PL" i="1" dirty="0" err="1" smtClean="0"/>
              <a:t>groomingu</a:t>
            </a:r>
            <a:r>
              <a:rPr lang="pl-PL" i="1" dirty="0" smtClean="0"/>
              <a:t> </a:t>
            </a:r>
            <a:r>
              <a:rPr lang="pl-PL" dirty="0" smtClean="0"/>
              <a:t>czyli uwodzenia dzieci w </a:t>
            </a:r>
            <a:r>
              <a:rPr lang="pl-PL" dirty="0" err="1" smtClean="0"/>
              <a:t>internecie</a:t>
            </a:r>
            <a:r>
              <a:rPr lang="pl-PL" dirty="0" smtClean="0"/>
              <a:t> w celu późniejszego wykorzystania seksualnego, werbunek do sekty</a:t>
            </a:r>
          </a:p>
          <a:p>
            <a:r>
              <a:rPr lang="pl-PL" b="1" dirty="0" smtClean="0"/>
              <a:t>3. Niebezpieczne działania: </a:t>
            </a:r>
            <a:r>
              <a:rPr lang="pl-PL" b="1" dirty="0" err="1" smtClean="0"/>
              <a:t>cyberprzemoc</a:t>
            </a:r>
            <a:r>
              <a:rPr lang="pl-PL" b="1" dirty="0" smtClean="0"/>
              <a:t> i </a:t>
            </a:r>
            <a:r>
              <a:rPr lang="pl-PL" b="1" dirty="0" err="1" smtClean="0"/>
              <a:t>seksting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zamieszczanie kompromitujących materiałów, czy tworzenie specjalnych obraźliwych stron lub profili. </a:t>
            </a:r>
          </a:p>
          <a:p>
            <a:pPr>
              <a:buNone/>
            </a:pPr>
            <a:r>
              <a:rPr lang="pl-PL" dirty="0" smtClean="0"/>
              <a:t>	Innym, stosunkowo nowym, trendem jest tzw. </a:t>
            </a:r>
            <a:r>
              <a:rPr lang="pl-PL" b="1" dirty="0" err="1" smtClean="0"/>
              <a:t>seksting</a:t>
            </a:r>
            <a:r>
              <a:rPr lang="pl-PL" dirty="0" smtClean="0"/>
              <a:t>, czyli przesyłanie własnych intymnych zdjęć lub filmików za pomocą telefonu komórkowego lub komunikatorów internetowych. 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Poważny problem!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pl-PL" dirty="0" smtClean="0"/>
          </a:p>
          <a:p>
            <a:pPr algn="r"/>
            <a:endParaRPr lang="pl-PL" dirty="0" smtClean="0"/>
          </a:p>
          <a:p>
            <a:pPr algn="r"/>
            <a:endParaRPr lang="pl-PL" dirty="0" smtClean="0"/>
          </a:p>
          <a:p>
            <a:pPr algn="r"/>
            <a:endParaRPr lang="pl-PL" dirty="0" smtClean="0"/>
          </a:p>
          <a:p>
            <a:pPr algn="r"/>
            <a:endParaRPr lang="pl-PL" dirty="0" smtClean="0"/>
          </a:p>
          <a:p>
            <a:pPr algn="r"/>
            <a:endParaRPr lang="pl-PL" dirty="0" smtClean="0"/>
          </a:p>
          <a:p>
            <a:pPr algn="r"/>
            <a:r>
              <a:rPr lang="pl-PL" dirty="0" smtClean="0"/>
              <a:t>Dziękuję za uwagę </a:t>
            </a:r>
          </a:p>
          <a:p>
            <a:pPr algn="r"/>
            <a:r>
              <a:rPr lang="pl-PL" dirty="0" smtClean="0"/>
              <a:t>Natalia </a:t>
            </a:r>
            <a:r>
              <a:rPr lang="pl-PL" dirty="0" err="1" smtClean="0"/>
              <a:t>Skuzińska</a:t>
            </a:r>
            <a:r>
              <a:rPr lang="pl-PL" dirty="0" smtClean="0"/>
              <a:t>- psycholog szkolny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Desktop\ba7b5094495a9db983601d9d95a3-is-cyber-bullying-a-real-probl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88640"/>
            <a:ext cx="6182469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861048"/>
            <a:ext cx="8363272" cy="226511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stosowanie </a:t>
            </a:r>
            <a:r>
              <a:rPr lang="pl-PL" b="1" dirty="0" smtClean="0">
                <a:solidFill>
                  <a:srgbClr val="FF0000"/>
                </a:solidFill>
              </a:rPr>
              <a:t>przemocy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smtClean="0"/>
              <a:t>poprzez:</a:t>
            </a:r>
          </a:p>
          <a:p>
            <a:pPr>
              <a:buFontTx/>
              <a:buChar char="-"/>
            </a:pPr>
            <a:r>
              <a:rPr lang="pl-PL" dirty="0" smtClean="0"/>
              <a:t>prześladowanie, zastraszanie, nękanie, wyśmiewanie innych osób </a:t>
            </a:r>
          </a:p>
          <a:p>
            <a:pPr>
              <a:buFontTx/>
              <a:buChar char="-"/>
            </a:pPr>
            <a:r>
              <a:rPr lang="pl-PL" dirty="0" smtClean="0"/>
              <a:t>z wykorzystaniem Internetu i narzędzi typu elektronicznego takich jak: SMS, witryny internetowe, fora dyskusyjne w </a:t>
            </a:r>
            <a:r>
              <a:rPr lang="pl-PL" dirty="0" err="1" smtClean="0"/>
              <a:t>internecie</a:t>
            </a:r>
            <a:r>
              <a:rPr lang="pl-PL" dirty="0" smtClean="0"/>
              <a:t>, portale </a:t>
            </a:r>
            <a:r>
              <a:rPr lang="pl-PL" dirty="0" err="1" smtClean="0"/>
              <a:t>społecznościowe</a:t>
            </a:r>
            <a:r>
              <a:rPr lang="pl-PL" dirty="0" smtClean="0"/>
              <a:t> i inne.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shutterstock_650408944-e1521696434744-300x2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9542" y="1052737"/>
            <a:ext cx="6471604" cy="51125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Messenger- niebezpieczne zjawisko wśród dzieci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CYBERPRZEMOC</a:t>
            </a:r>
            <a:endParaRPr lang="pl-PL" dirty="0"/>
          </a:p>
        </p:txBody>
      </p:sp>
      <p:pic>
        <p:nvPicPr>
          <p:cNvPr id="4098" name="Picture 2" descr="C:\Users\hp\Desktop\CYBERPRZEMOC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16833"/>
            <a:ext cx="7498262" cy="4165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Jakim słownictwem posługują się nasze dzieci w sieci</a:t>
            </a:r>
            <a:endParaRPr lang="pl-PL" dirty="0"/>
          </a:p>
        </p:txBody>
      </p:sp>
      <p:pic>
        <p:nvPicPr>
          <p:cNvPr id="5122" name="Picture 2" descr="C:\Users\hp\Desktop\do czego zdolne są dziec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49405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C:\Users\hp\Desktop\comment_tSExrqj0rqaKX4pTsDWSGhn5PwmCi7VJ,w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268760"/>
            <a:ext cx="4572000" cy="522920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Jakim słownictwem posługują się NASZE dzieci w sieci</a:t>
            </a:r>
            <a:endParaRPr lang="pl-PL" dirty="0"/>
          </a:p>
        </p:txBody>
      </p:sp>
      <p:pic>
        <p:nvPicPr>
          <p:cNvPr id="6148" name="Picture 4" descr="C:\Users\hp\Desktop\DiOFvCKWAAEyVu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00808"/>
            <a:ext cx="4929170" cy="4653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525963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Używanie wyzwisk i wulgaryzmów</a:t>
            </a:r>
          </a:p>
          <a:p>
            <a:r>
              <a:rPr lang="pl-PL" dirty="0" smtClean="0"/>
              <a:t>Złośliwe komentarze, obraźliwe gesty</a:t>
            </a:r>
          </a:p>
          <a:p>
            <a:r>
              <a:rPr lang="pl-PL" dirty="0" smtClean="0"/>
              <a:t>Zastraszanie</a:t>
            </a:r>
          </a:p>
          <a:p>
            <a:r>
              <a:rPr lang="pl-PL" dirty="0" smtClean="0"/>
              <a:t>Rozgłaszanie złośliwych plotek</a:t>
            </a:r>
          </a:p>
          <a:p>
            <a:r>
              <a:rPr lang="pl-PL" dirty="0" smtClean="0"/>
              <a:t>Celowe prowokowanie </a:t>
            </a:r>
          </a:p>
          <a:p>
            <a:r>
              <a:rPr lang="pl-PL" dirty="0" smtClean="0"/>
              <a:t>Publikowanie w Internecie zdjęć lub filmów przedstawiających kolegę w niekorzystnym świetle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Najczęściej występujące formy</a:t>
            </a:r>
            <a:br>
              <a:rPr lang="pl-PL" dirty="0" smtClean="0"/>
            </a:br>
            <a:endParaRPr lang="pl-PL" dirty="0"/>
          </a:p>
        </p:txBody>
      </p:sp>
      <p:pic>
        <p:nvPicPr>
          <p:cNvPr id="7170" name="Picture 2" descr="C:\Users\hp\Desktop\comment_9x8OTpnZB3XIw7KIzx4jppBo1uq2p3EF,w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2853" y="1628800"/>
            <a:ext cx="3531211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hp\Desktop\cyberprzemc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275246"/>
            <a:ext cx="5292080" cy="4738066"/>
          </a:xfrm>
          <a:prstGeom prst="rect">
            <a:avLst/>
          </a:prstGeom>
          <a:noFill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420888"/>
            <a:ext cx="4104456" cy="4237931"/>
          </a:xfrm>
        </p:spPr>
        <p:txBody>
          <a:bodyPr/>
          <a:lstStyle/>
          <a:p>
            <a:r>
              <a:rPr lang="pl-PL" dirty="0" smtClean="0"/>
              <a:t>Daje to poczucie bezkarności dziecku, który atakuje inne osoby.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Uwaga! Istnieje możliwości wymazania konkretnych wypowiedzi w komunikatorze. 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hp\Desktop\5844_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759215"/>
            <a:ext cx="7092280" cy="4098785"/>
          </a:xfrm>
          <a:prstGeom prst="rect">
            <a:avLst/>
          </a:prstGeom>
          <a:noFill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6632"/>
            <a:ext cx="8229600" cy="4525963"/>
          </a:xfrm>
        </p:spPr>
        <p:txBody>
          <a:bodyPr/>
          <a:lstStyle/>
          <a:p>
            <a:r>
              <a:rPr lang="pl-PL" dirty="0" smtClean="0"/>
              <a:t>To głównie </a:t>
            </a:r>
            <a:r>
              <a:rPr lang="pl-PL" b="1" dirty="0" smtClean="0"/>
              <a:t>rodzice</a:t>
            </a:r>
            <a:r>
              <a:rPr lang="pl-PL" dirty="0" smtClean="0"/>
              <a:t> mają wpływ na to, jak ich dzieci korzystają z technologii, a - jak pokazują badania -co trzeci rodzic w Polsce w ogóle nie ma o tym pojęcia, a  10 proc. w ogóle nie interesuje się żadnym aspektem świata cyfrowego swojego dziecka 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</TotalTime>
  <Words>282</Words>
  <Application>Microsoft Office PowerPoint</Application>
  <PresentationFormat>Pokaz na ekranie (4:3)</PresentationFormat>
  <Paragraphs>57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Lucida Sans Unicode</vt:lpstr>
      <vt:lpstr>Verdana</vt:lpstr>
      <vt:lpstr>Wingdings 2</vt:lpstr>
      <vt:lpstr>Wingdings 3</vt:lpstr>
      <vt:lpstr>Hol</vt:lpstr>
      <vt:lpstr>Cyberprzemoc</vt:lpstr>
      <vt:lpstr>Prezentacja programu PowerPoint</vt:lpstr>
      <vt:lpstr>Messenger- niebezpieczne zjawisko wśród dzieci</vt:lpstr>
      <vt:lpstr>CYBERPRZEMOC</vt:lpstr>
      <vt:lpstr>Jakim słownictwem posługują się nasze dzieci w sieci</vt:lpstr>
      <vt:lpstr>Jakim słownictwem posługują się NASZE dzieci w sieci</vt:lpstr>
      <vt:lpstr>Najczęściej występujące formy </vt:lpstr>
      <vt:lpstr>Uwaga! Istnieje możliwości wymazania konkretnych wypowiedzi w komunikatorze.  </vt:lpstr>
      <vt:lpstr>Prezentacja programu PowerPoint</vt:lpstr>
      <vt:lpstr>Prezentacja programu PowerPoint</vt:lpstr>
      <vt:lpstr>Kochaj i stawiaj granice</vt:lpstr>
      <vt:lpstr>Prezentacja programu PowerPoint</vt:lpstr>
      <vt:lpstr>Poważny problem!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Cyberprzemoc</dc:title>
  <dc:creator>hp</dc:creator>
  <cp:lastModifiedBy>Monika Sikora-Nowak</cp:lastModifiedBy>
  <cp:revision>19</cp:revision>
  <dcterms:created xsi:type="dcterms:W3CDTF">2019-01-13T11:52:36Z</dcterms:created>
  <dcterms:modified xsi:type="dcterms:W3CDTF">2019-01-16T10:19:08Z</dcterms:modified>
</cp:coreProperties>
</file>