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89" d="100"/>
          <a:sy n="89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A840-D1FF-4D61-977D-31A94E2C3CE0}" type="datetimeFigureOut">
              <a:rPr lang="pl-PL" smtClean="0"/>
              <a:pPr/>
              <a:t>17.04.2016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35BF-24CB-4603-BE08-95FA63618D1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Users\Iga\Downloads\Antonio%20Vivaldi%20-%20Jesie&#324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kipedia:Strona_g%C5%82%C3%B3wna" TargetMode="External"/><Relationship Id="rId2" Type="http://schemas.openxmlformats.org/officeDocument/2006/relationships/hyperlink" Target="http://www.piastowie.kei.pl/piast2/mieszko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imghp?hl=p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5576" y="548680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0" b="1" dirty="0" smtClean="0">
                <a:latin typeface="Times New Roman" pitchFamily="18" charset="0"/>
                <a:cs typeface="Times New Roman" pitchFamily="18" charset="0"/>
              </a:rPr>
              <a:t>1050</a:t>
            </a:r>
          </a:p>
          <a:p>
            <a:pPr algn="ctr"/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LECIE CHRZTU POLSKI</a:t>
            </a:r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Antonio Vivaldi - Jesie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4" name="Antonio Vivaldi - Jesień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6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Chrzest Polski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Pierwszy Chrzest Polski odbył się w 966 roku w Gnieźnie. Wydarzenie to zapoczątkowało wiarę chrześcijańską w Polsce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Obraz Jana Matejki „ Chrzest Polski”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 descr="https://upload.wikimedia.org/wikipedia/commons/b/b4/Matejko_Christianization_of_Po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1020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Mieszko 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- Urodził się 930 roku, zmarł 997 roku. Ojcem Mieszka był  Siemomysł, dziadem Lestek, a pradziadem Siemowit.</a:t>
            </a:r>
          </a:p>
          <a:p>
            <a:pPr>
              <a:buNone/>
            </a:pPr>
            <a:r>
              <a:rPr lang="pl-PL" dirty="0" smtClean="0"/>
              <a:t>       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- Postanowił zawrzeć przymierze z Czechami, (które zostało wzmocnione w 965 r małżeństwem z księżniczką czeską, Dobrawą).  Mieszko I postanowił przyjąć chrześcijaństwo.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pic>
        <p:nvPicPr>
          <p:cNvPr id="23554" name="Picture 2" descr="http://historia.focus.pl/upload/galleries/2/prof-jasinski-zwraca-uwage-ze-z-212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42899"/>
            <a:ext cx="3168352" cy="443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Dobrawa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1412776"/>
            <a:ext cx="4114800" cy="471338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-Urodziła się w ok. 930 roku, zmarła 977 roku. Żona Mieszka I. Dobrawa, była córką księcia czeskiego Bolesława I i siostrą jego następcy, Bolesława II, matka Bolesława I Chrobrego.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-Powodem, dla którego Mieszko I ożenił się z księżniczką czeską, była konieczność sojuszu z południowym sąsiadem. Do jej śmierci stosunki polsko-czeskie układały się przyjaźnie.    </a:t>
            </a:r>
          </a:p>
          <a:p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9458" name="Picture 2" descr="http://static.polityka.pl/_resource/res/path/ad/21/ad21eacb-5f2b-4fad-9183-652638eb820a_9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672408" cy="4334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Przyczyny i skutki Chrztu Polski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Przyczyny: 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 -Mieszko I żeniąc się z Dobrawą chciał zawrzeć sojusz z          Czechami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 - Mieszko I chciał nawrócić swój kraj na wiarę chrześcijańską.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Skutki: 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- Zawarcie sojuszu z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czechami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- Wyższe znaczenie Polski w Europie.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- Polska stała się krajem chrześcijańskim.</a:t>
            </a:r>
          </a:p>
          <a:p>
            <a:pPr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- Rozpoczęto budowlę kościołów w Polsce.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Kościół teraz i kiedyś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Kościół kiedyś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Kościół teraz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4578" name="Picture 2" descr="http://upload.wikimedia.org/wikipedia/commons/0/0c/Krakow_Mogila_kosciol_sw_Bartlomieja_20080309_1224_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803822" cy="2924944"/>
          </a:xfrm>
          <a:prstGeom prst="rect">
            <a:avLst/>
          </a:prstGeom>
          <a:noFill/>
        </p:spPr>
      </p:pic>
      <p:pic>
        <p:nvPicPr>
          <p:cNvPr id="24580" name="Picture 4" descr="http://img.polskieszlaki.pl/zdjecia/planer_2011_8/kosciol-sw-piotra-apostola-w-wadowicach_11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748" y="2348880"/>
            <a:ext cx="431819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Źródła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http://www.piastowie.kei.pl/piast2/mieszko1.htm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https://pl.wikipedia.org/wiki/Wikipedia:Strona_g%C5%82%C3%B3wna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https://www.google.com/imghp?hl=pl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Dziękuję za uwagę</a:t>
            </a:r>
            <a:endParaRPr lang="pl-PL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Iga Figarska VB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247</Words>
  <Application>Microsoft Office PowerPoint</Application>
  <PresentationFormat>Pokaz na ekranie (4:3)</PresentationFormat>
  <Paragraphs>32</Paragraphs>
  <Slides>9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</vt:lpstr>
      <vt:lpstr>Chrzest Polski</vt:lpstr>
      <vt:lpstr>Obraz Jana Matejki „ Chrzest Polski”</vt:lpstr>
      <vt:lpstr>Mieszko I</vt:lpstr>
      <vt:lpstr>Dobrawa</vt:lpstr>
      <vt:lpstr>Przyczyny i skutki Chrztu Polski</vt:lpstr>
      <vt:lpstr>Kościół teraz i kiedyś</vt:lpstr>
      <vt:lpstr>Źródła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Iga</dc:creator>
  <cp:lastModifiedBy>Leszek Kwapisz</cp:lastModifiedBy>
  <cp:revision>24</cp:revision>
  <dcterms:created xsi:type="dcterms:W3CDTF">2016-03-17T16:12:50Z</dcterms:created>
  <dcterms:modified xsi:type="dcterms:W3CDTF">2016-04-17T15:35:27Z</dcterms:modified>
</cp:coreProperties>
</file>